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5" d="100"/>
          <a:sy n="165" d="100"/>
        </p:scale>
        <p:origin x="100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8817BA-7BBD-4BC7-9BC4-2DA9739C5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ACCB45-1598-4DA0-9F17-FAB4A281B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EC619E-7261-42A1-B05F-E0E616EED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5773B4-C1AE-4C42-A909-250C65889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E58BD4-8F72-4ABD-B71B-5BE08DBC7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24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83E5C6-E5E1-4C45-ACA8-EE8723740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C9D50F-8B74-4AD6-9CA3-C22ED98B3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D9FFA9-2D3B-428E-A9FD-9CF5EEE36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111E01-8600-4C4A-B51F-DC495BF73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9D5889-B620-4EF0-B6D3-653C02B7A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037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A0D09AC-E87C-4046-97EE-E0D5083F72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BF5607-8056-44FA-B5DD-70E63E21F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65DCC4-38F1-4693-A065-A88477FF6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23540-469D-4475-A4F9-EFB68881D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990B7D-EB96-4713-AA58-0FCFD5E0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37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0B3EF-9602-41E3-A2D3-00231707B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A687C1-DAFE-4D8C-8AA8-77BCD4F2E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0E845-B444-4E7D-BA15-C0D536A3E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43ADC5-949F-4ACE-98DB-D414FE4FF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318146-7D5A-42BA-837C-C9D5E6561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757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47340-E680-4070-A9B3-6E5A63307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B1C58C-92EF-4336-B03B-6B1BD4C30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4BC9D9-6814-4089-BEC2-D5A67A570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2282B7-6F0C-4538-9F6D-2270E4D7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673805-2CF8-4EDF-AA26-E539A6EE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40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08477-981A-4B68-855C-9FEAF4A0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B8FB69-8DA8-444D-8206-77E44FC46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FF045E-9780-4C4F-81C0-A8221F2DA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7BDA92-761C-4699-9E6C-54CBD0DFE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55679C-A9C2-4902-8126-FEA4F64A0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87B186-1489-4567-9F86-F0AE0E65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483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81E28-5634-4575-BF25-0571E9606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6970AF-50ED-46CB-ACCD-BE45E1B8D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F73468-AEE1-4931-8EA4-F432C4868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8F3C1D-FE5A-4B9B-A148-ACE08FB3EC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F972B9-7062-428A-8276-C22185D3E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54269D5-F743-4F52-91FD-37F1B7A31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B80A95-2E6C-47D9-8A5C-7FA95183E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998DF91-C5C7-4AB5-84AC-77AA52CFD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18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CC2CE-1FDE-419D-A2D9-5D76A09E1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99EF3F-F069-426D-82FA-031BDAE22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E43328A-0459-41AD-A87D-848866F19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5EF9A35-9E17-4F18-BFD4-98C4EF344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20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0345AC6-4E8B-4157-965E-E7B85A1C1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BD5BD09-863C-4A50-B14E-D6033027D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1FE315B-253C-49EB-BE97-0D6B44CE5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3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3943E6-866B-4CF1-B993-B00201C66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240323-9ED3-43EA-BEC1-42582A87A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5852F9-4B8D-40BA-B42E-0286B9141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30F338-243B-4972-9369-7D8FF5E7B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58526F-C45E-45D7-892A-1D98E3E61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F5E2F9-4AED-4A4B-B7CA-323132E23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223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AE41B4-B419-4673-B6CA-DBAFABF6B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E2CA861-A7D3-44BD-9DEE-296B83151D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ED9DB2-C123-4CE5-BB01-336B2F883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3432AD-E20F-4836-A6ED-DF2EE1D9D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0135-2593-4A1A-9C1C-3715EBAE5AD5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F8F8EB-B7AA-4F9F-88AE-37ECE3D5B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A00E42-7970-41AC-A9D1-84E43BDC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3F306-9EAE-411F-ABB3-F90DAE5F8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0844D5-CA21-434E-A086-8527DF093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F46820-0E62-4D95-BDB5-37B78C37B5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10135-2593-4A1A-9C1C-3715EBAE5AD5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D3497C-3D30-46A9-9E06-3983281B1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A8CCFB-4005-4255-8F62-7C888C0683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A4CF3-61A8-4BE2-94CF-C5BD3D55C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66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68B1BB-272E-4338-AA9F-19A7A3B9F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94" y="25097"/>
            <a:ext cx="505968" cy="70104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B21772A-F389-49D7-BFAC-40FB007DD64C}"/>
              </a:ext>
            </a:extLst>
          </p:cNvPr>
          <p:cNvSpPr/>
          <p:nvPr/>
        </p:nvSpPr>
        <p:spPr>
          <a:xfrm>
            <a:off x="545179" y="825975"/>
            <a:ext cx="11415174" cy="5859262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7DC2DB3-7DE7-4C90-87BA-B5A9A8E03FF8}"/>
              </a:ext>
            </a:extLst>
          </p:cNvPr>
          <p:cNvSpPr txBox="1">
            <a:spLocks/>
          </p:cNvSpPr>
          <p:nvPr/>
        </p:nvSpPr>
        <p:spPr>
          <a:xfrm>
            <a:off x="871404" y="303702"/>
            <a:ext cx="11088949" cy="315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 - Югра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ГОРОД СУРГУТ</a:t>
            </a:r>
            <a:r>
              <a:rPr lang="ru-RU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КВАРТАЛ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объект: «СКВЕР, ПРИЛЕГАЮЩИЙ К ТЕРРИТОРИИ МКУ «ДВОРЕЦ ТОРЖЕСТВ». </a:t>
            </a:r>
          </a:p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ФОТОЗОНА С ДОРОЖНО-ТРОПИНОЧНОЙ СЕТЬЮ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F0166047-A7B0-4A02-B9F3-EC7E6E8CCF19}"/>
              </a:ext>
            </a:extLst>
          </p:cNvPr>
          <p:cNvSpPr txBox="1">
            <a:spLocks/>
          </p:cNvSpPr>
          <p:nvPr/>
        </p:nvSpPr>
        <p:spPr>
          <a:xfrm>
            <a:off x="6488974" y="3141120"/>
            <a:ext cx="4730116" cy="438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объекта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337643B7-8250-4232-9F59-88D52546E3FF}"/>
              </a:ext>
            </a:extLst>
          </p:cNvPr>
          <p:cNvSpPr txBox="1">
            <a:spLocks/>
          </p:cNvSpPr>
          <p:nvPr/>
        </p:nvSpPr>
        <p:spPr>
          <a:xfrm>
            <a:off x="1307374" y="792262"/>
            <a:ext cx="5181600" cy="438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95E604-343B-406C-A0F2-03327B06F1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10" y="1094458"/>
            <a:ext cx="3920390" cy="221201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7A3D213-BF32-43EE-BC12-BFF8FE3AFC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69" y="3429000"/>
            <a:ext cx="4980891" cy="318744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F915A6-02DD-42C5-9FEE-CD344878D7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74" y="3423926"/>
            <a:ext cx="4894705" cy="3261311"/>
          </a:xfrm>
          <a:prstGeom prst="rect">
            <a:avLst/>
          </a:prstGeom>
        </p:spPr>
      </p:pic>
      <p:sp>
        <p:nvSpPr>
          <p:cNvPr id="17" name="Rectangle 14">
            <a:extLst>
              <a:ext uri="{FF2B5EF4-FFF2-40B4-BE49-F238E27FC236}">
                <a16:creationId xmlns:a16="http://schemas.microsoft.com/office/drawing/2014/main" id="{738DE61C-EAA9-4AD0-8459-ED0A9164DBAB}"/>
              </a:ext>
            </a:extLst>
          </p:cNvPr>
          <p:cNvSpPr/>
          <p:nvPr/>
        </p:nvSpPr>
        <p:spPr>
          <a:xfrm>
            <a:off x="5149049" y="1042947"/>
            <a:ext cx="67188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Целью </a:t>
            </a:r>
            <a:r>
              <a:rPr lang="ru-RU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создание объекта благоустройства </a:t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формирования рекреационной территории в центре города Сургута </a:t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устойчивой, экологически благоприятной и комфортной городской средой, объединяющей жителей в их досуге и стремлению сохранить бережное отношению </a:t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окружающей среде.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 рамках реализации данного этапа благоустройства, планируется создание фотозоны с установкой малых архитектурных форм на общей площади 8025 кв.м.,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обустройство дорожно-тропиночной сети, площадью покрытий 2742 кв.м.</a:t>
            </a:r>
          </a:p>
          <a:p>
            <a:pPr algn="just"/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1E6C7FF7-40BB-4317-91B8-807E4557A0FD}"/>
              </a:ext>
            </a:extLst>
          </p:cNvPr>
          <p:cNvSpPr txBox="1">
            <a:spLocks/>
          </p:cNvSpPr>
          <p:nvPr/>
        </p:nvSpPr>
        <p:spPr>
          <a:xfrm>
            <a:off x="1383953" y="3347836"/>
            <a:ext cx="5181600" cy="438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благоустройства</a:t>
            </a:r>
          </a:p>
        </p:txBody>
      </p:sp>
    </p:spTree>
    <p:extLst>
      <p:ext uri="{BB962C8B-B14F-4D97-AF65-F5344CB8AC3E}">
        <p14:creationId xmlns:p14="http://schemas.microsoft.com/office/powerpoint/2010/main" val="33068885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114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 Тельманова</cp:lastModifiedBy>
  <cp:revision>21</cp:revision>
  <dcterms:created xsi:type="dcterms:W3CDTF">2022-02-18T07:14:12Z</dcterms:created>
  <dcterms:modified xsi:type="dcterms:W3CDTF">2022-03-10T05:26:42Z</dcterms:modified>
</cp:coreProperties>
</file>